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80" r:id="rId4"/>
    <p:sldId id="333" r:id="rId5"/>
    <p:sldId id="279" r:id="rId6"/>
    <p:sldId id="288" r:id="rId7"/>
    <p:sldId id="331" r:id="rId8"/>
    <p:sldId id="263" r:id="rId9"/>
    <p:sldId id="337" r:id="rId10"/>
    <p:sldId id="272" r:id="rId11"/>
    <p:sldId id="271" r:id="rId12"/>
    <p:sldId id="335" r:id="rId13"/>
    <p:sldId id="336" r:id="rId14"/>
    <p:sldId id="33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3" autoAdjust="0"/>
  </p:normalViewPr>
  <p:slideViewPr>
    <p:cSldViewPr snapToGrid="0">
      <p:cViewPr varScale="1">
        <p:scale>
          <a:sx n="103" d="100"/>
          <a:sy n="103" d="100"/>
        </p:scale>
        <p:origin x="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8D74-F86E-4075-9675-E1FBCD2D8D6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D1C5C-8A38-4F30-983A-DD04B1FF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tate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tate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2" y="4102417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Shelly Simmons – Welcome &amp; Introduction</a:t>
            </a:r>
            <a:endParaRPr lang="en-US" sz="3200" b="1" i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20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378551" cy="10968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Charlie Miller – Legislative Agenda – GCDD</a:t>
            </a:r>
            <a:endParaRPr lang="en-US" sz="3200" b="1" i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7" y="265235"/>
            <a:ext cx="7419975" cy="613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974" y="3332285"/>
            <a:ext cx="46005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931" y="259362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Contact </a:t>
            </a:r>
            <a:r>
              <a:rPr lang="en-US" dirty="0"/>
              <a:t>GCDD's Legislative Advocacy Director: Charlie Miller, at charles.miller@gcdd.ga.gov </a:t>
            </a:r>
            <a:endParaRPr lang="en-US" dirty="0" smtClean="0"/>
          </a:p>
          <a:p>
            <a:pPr algn="ctr"/>
            <a:r>
              <a:rPr lang="en-US" dirty="0" smtClean="0"/>
              <a:t>OR </a:t>
            </a:r>
          </a:p>
          <a:p>
            <a:r>
              <a:rPr lang="en-US" dirty="0" smtClean="0"/>
              <a:t>GCDD's </a:t>
            </a:r>
            <a:r>
              <a:rPr lang="en-US" dirty="0"/>
              <a:t>Public Policy Research and Development Director: Dr. Alyssa Miller, at alyssa.lee@gcdd.ga.gov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more information on GCDD, visit our website: gcdd.org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3254" y="1072661"/>
            <a:ext cx="357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94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5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97E9FC-FB3C-465C-B8F9-A7053BB20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94" y="0"/>
            <a:ext cx="4896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4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0" y="1214571"/>
            <a:ext cx="9363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Agenda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428322" y="4553146"/>
            <a:ext cx="3450210" cy="2304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2419" y="2381289"/>
            <a:ext cx="94287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Congressman Hank Johnson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SILC Activities &amp; Collaborations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SILC Legislative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Senator Jon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Ossoff’s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office – Teresa Dukes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Gaylon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Tootle – Walton Options for 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Charlie Miller – GCDD </a:t>
            </a:r>
          </a:p>
        </p:txBody>
      </p:sp>
    </p:spTree>
    <p:extLst>
      <p:ext uri="{BB962C8B-B14F-4D97-AF65-F5344CB8AC3E}">
        <p14:creationId xmlns:p14="http://schemas.microsoft.com/office/powerpoint/2010/main" val="235417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cxnSp>
        <p:nvCxnSpPr>
          <p:cNvPr id="7" name="Straight Connector 6"/>
          <p:cNvCxnSpPr/>
          <p:nvPr/>
        </p:nvCxnSpPr>
        <p:spPr>
          <a:xfrm flipV="1">
            <a:off x="7428322" y="4553146"/>
            <a:ext cx="3450210" cy="2304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E5CE75-91E2-4F66-AEA0-B8D177B1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2" y="0"/>
            <a:ext cx="10599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0C7EEE-5659-4BA3-A12A-6E0626691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259" y="0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9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0" y="372043"/>
            <a:ext cx="93632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Funding Restoration </a:t>
            </a:r>
            <a:endParaRPr lang="en-US" sz="5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428322" y="4553146"/>
            <a:ext cx="3450210" cy="2304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4435" y="1556027"/>
            <a:ext cx="92839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Contact local Representative –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www.openstates.org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Contact the Appropriations Human Resources Subcommittee</a:t>
            </a:r>
            <a:endParaRPr lang="en-US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Rep. Katie Dempsey (Chairperson)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Rep. Tom Kirby (Vice Chairman)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Rep. Tommy Benton, Rep. Emory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Dunahoo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Rep. Don Hogan, Rep. Wayne Howard, Rep. Karen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Mathiak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Rep. Greg Morris, Rep. Mary Margaret Oliver and Rep. Bert Reeves (Members)</a:t>
            </a:r>
          </a:p>
        </p:txBody>
      </p:sp>
    </p:spTree>
    <p:extLst>
      <p:ext uri="{BB962C8B-B14F-4D97-AF65-F5344CB8AC3E}">
        <p14:creationId xmlns:p14="http://schemas.microsoft.com/office/powerpoint/2010/main" val="286391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0" y="372043"/>
            <a:ext cx="93632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Funding Restoration </a:t>
            </a:r>
            <a:endParaRPr lang="en-US" sz="5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428322" y="4553146"/>
            <a:ext cx="3450210" cy="2304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4435" y="1556027"/>
            <a:ext cx="9283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Contact local Senator –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www.openstates.org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Contact the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Senate Appropriations Human Development &amp; Public Health Subcommittee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Sen. Ben Watson (Chairman)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Sen. Dean Burke (Vice Chairman)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Sen. Emanuel Jones, Sen. Butch Miller, Sen. Kay Kirkpatrick, Sen. Nan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Orrock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and Sen. Lindsey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Tippins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(Members)</a:t>
            </a:r>
          </a:p>
        </p:txBody>
      </p:sp>
    </p:spTree>
    <p:extLst>
      <p:ext uri="{BB962C8B-B14F-4D97-AF65-F5344CB8AC3E}">
        <p14:creationId xmlns:p14="http://schemas.microsoft.com/office/powerpoint/2010/main" val="274135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452E79-49C9-4778-8327-C3E55FE6C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577" y="-67236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378551" cy="10968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Senator Jon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Ossoff’s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 – Teresa Dukes</a:t>
            </a:r>
          </a:p>
          <a:p>
            <a:pPr algn="l"/>
            <a:endParaRPr lang="en-US" sz="3200" i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378551" cy="10968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Gaylon Tootle – Voting Rights – Walton Options for Independent Living</a:t>
            </a:r>
            <a:endParaRPr lang="en-US" sz="3200" i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19465</TotalTime>
  <Words>236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Trebuchet MS</vt:lpstr>
      <vt:lpstr>Wingdings 3</vt:lpstr>
      <vt:lpstr>Facet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Kelly</dc:creator>
  <cp:lastModifiedBy>Microsoft account</cp:lastModifiedBy>
  <cp:revision>83</cp:revision>
  <dcterms:created xsi:type="dcterms:W3CDTF">2019-01-14T17:28:16Z</dcterms:created>
  <dcterms:modified xsi:type="dcterms:W3CDTF">2022-02-16T16:50:31Z</dcterms:modified>
</cp:coreProperties>
</file>